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9" r:id="rId6"/>
    <p:sldId id="268" r:id="rId7"/>
    <p:sldId id="265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>
        <p:scale>
          <a:sx n="98" d="100"/>
          <a:sy n="98" d="100"/>
        </p:scale>
        <p:origin x="-36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9CD1B-6CD9-4C84-BF8D-E1B74B1487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C091A-CC7C-4F20-AC1B-A14B614B7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4C091A-CC7C-4F20-AC1B-A14B614B7AB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B90E4E-D456-4658-BE84-C78D508DD13D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7526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pic>
        <p:nvPicPr>
          <p:cNvPr id="1026" name="Picture 2" descr="D:\abdurraggak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838200"/>
            <a:ext cx="3962400" cy="2667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352800" y="12192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স্বাগতম</a:t>
            </a:r>
            <a:endParaRPr lang="en-US" sz="7200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8382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বাড়ীর কাজ:</a:t>
            </a:r>
            <a:endParaRPr lang="en-US" sz="40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1981200"/>
            <a:ext cx="525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১।ভাল ও </a:t>
            </a:r>
            <a:r>
              <a:rPr lang="bn-BD" sz="280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খারাপ কাজের একটি </a:t>
            </a:r>
            <a:r>
              <a:rPr lang="bn-BD" sz="28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তালিকা তৈরী করে আনবে।</a:t>
            </a:r>
            <a:endParaRPr lang="en-US" sz="2800" dirty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609600"/>
            <a:ext cx="373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92D050"/>
                </a:solidFill>
                <a:latin typeface="Nikosh" pitchFamily="2" charset="0"/>
                <a:cs typeface="Nikosh" pitchFamily="2" charset="0"/>
              </a:rPr>
              <a:t>ধন্যবাদ</a:t>
            </a:r>
            <a:endParaRPr lang="en-US" sz="9600" dirty="0">
              <a:solidFill>
                <a:srgbClr val="92D050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2050" name="Picture 2" descr="D:\abdurraggak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828800"/>
            <a:ext cx="2857500" cy="1600200"/>
          </a:xfrm>
          <a:prstGeom prst="ellipse">
            <a:avLst/>
          </a:prstGeom>
          <a:solidFill>
            <a:srgbClr val="00B0F0"/>
          </a:solidFill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609600"/>
            <a:ext cx="5181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পরিচিতি:</a:t>
            </a:r>
          </a:p>
          <a:p>
            <a:r>
              <a:rPr lang="bn-BD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নাম: আব্দুর রাজ্জাক (সহকারী শিক্ষক)</a:t>
            </a:r>
          </a:p>
          <a:p>
            <a:r>
              <a:rPr lang="bn-BD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বিদ্যালয়ের নাম: রুদ্রানী উচ্চ বিদ্যালয়।</a:t>
            </a:r>
          </a:p>
          <a:p>
            <a:r>
              <a:rPr lang="bn-BD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ফূলবাড়ী, দিনাজপুর।</a:t>
            </a:r>
          </a:p>
          <a:p>
            <a:r>
              <a:rPr lang="bn-BD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বিষয়:ইসলাম ও নৈতিক শিক্ষা।</a:t>
            </a:r>
          </a:p>
          <a:p>
            <a:r>
              <a:rPr lang="bn-BD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শ্রেণী: ৭ম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CC\Desktop\eee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1000"/>
            <a:ext cx="2466975" cy="1847850"/>
          </a:xfrm>
          <a:prstGeom prst="rect">
            <a:avLst/>
          </a:prstGeom>
          <a:noFill/>
        </p:spPr>
      </p:pic>
      <p:pic>
        <p:nvPicPr>
          <p:cNvPr id="1027" name="Picture 3" descr="C:\Users\BCC\Desktop\1343741857-muslims-doing-wazoo-before-offering-namaz-in-hyderabad_13645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304800"/>
            <a:ext cx="2465849" cy="1676400"/>
          </a:xfrm>
          <a:prstGeom prst="rect">
            <a:avLst/>
          </a:prstGeom>
          <a:noFill/>
        </p:spPr>
      </p:pic>
      <p:pic>
        <p:nvPicPr>
          <p:cNvPr id="1028" name="Picture 4" descr="C:\Users\BCC\Desktop\ss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505200"/>
            <a:ext cx="2857500" cy="1600200"/>
          </a:xfrm>
          <a:prstGeom prst="rect">
            <a:avLst/>
          </a:prstGeom>
          <a:noFill/>
        </p:spPr>
      </p:pic>
      <p:pic>
        <p:nvPicPr>
          <p:cNvPr id="1029" name="Picture 5" descr="C:\Users\BCC\Desktop\gg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3581400"/>
            <a:ext cx="2323024" cy="1447800"/>
          </a:xfrm>
          <a:prstGeom prst="rect">
            <a:avLst/>
          </a:prstGeom>
          <a:noFill/>
        </p:spPr>
      </p:pic>
      <p:pic>
        <p:nvPicPr>
          <p:cNvPr id="1030" name="Picture 6" descr="C:\Users\BCC\Desktop\jjjj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304800"/>
            <a:ext cx="2390775" cy="1914525"/>
          </a:xfrm>
          <a:prstGeom prst="rect">
            <a:avLst/>
          </a:prstGeom>
          <a:noFill/>
        </p:spPr>
      </p:pic>
      <p:pic>
        <p:nvPicPr>
          <p:cNvPr id="1031" name="Picture 7" descr="C:\Users\BCC\Desktop\aaa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3657600"/>
            <a:ext cx="2390359" cy="15906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066800" y="2438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নামাজ পড়ার ছবি</a:t>
            </a:r>
            <a:endParaRPr lang="en-US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0" y="2438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রিক্সা উলটানোর ছবি</a:t>
            </a:r>
            <a:endParaRPr lang="en-US" dirty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0800" y="2286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অযূর করার ছবি</a:t>
            </a:r>
            <a:endParaRPr lang="en-US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5334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সিএনজি ধাক্কা দেওয়ার ছবি</a:t>
            </a:r>
            <a:endParaRPr lang="en-US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0" y="52578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রিক্সায় লাথি মারার ছবি</a:t>
            </a:r>
            <a:endParaRPr lang="en-US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77000" y="5486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উপহার দেওয়ার ছবি</a:t>
            </a:r>
            <a:endParaRPr lang="en-US" dirty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000" y="0"/>
            <a:ext cx="2514600" cy="40011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ছবিতে আমরা কি দেখতে পাই</a:t>
            </a:r>
            <a:endParaRPr lang="en-US" sz="20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6096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পাঠ শিরোনাম:</a:t>
            </a:r>
            <a:endParaRPr lang="en-US" sz="40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9800" y="1752600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আখলাক</a:t>
            </a:r>
            <a:endParaRPr lang="en-US" sz="6600" dirty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6096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চল আমরা ভিডিও দেখি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Beautiful muslim prayer wmv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457200"/>
            <a:ext cx="3962400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 শিখনফল:</a:t>
            </a:r>
            <a:endParaRPr lang="en-US" sz="6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057400"/>
            <a:ext cx="6477000" cy="707886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০১। আখলাকের স</a:t>
            </a:r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ংজ্ঞা বলতে পারবে।</a:t>
            </a:r>
            <a:endParaRPr lang="en-US" sz="40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3124200"/>
            <a:ext cx="67056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০২।আখলাকের প্রকারভেদ বলতে পারবে।</a:t>
            </a:r>
            <a:endParaRPr lang="en-US" sz="4000" dirty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267200"/>
            <a:ext cx="7239000" cy="70788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92D050"/>
                </a:solidFill>
                <a:latin typeface="Nikosh" pitchFamily="2" charset="0"/>
                <a:cs typeface="Nikosh" pitchFamily="2" charset="0"/>
              </a:rPr>
              <a:t>০৩।সৎ গুনাবলী</a:t>
            </a:r>
            <a:r>
              <a:rPr lang="en-US" sz="4000" dirty="0" smtClean="0">
                <a:solidFill>
                  <a:srgbClr val="92D050"/>
                </a:solidFill>
                <a:latin typeface="Nikosh" pitchFamily="2" charset="0"/>
                <a:cs typeface="Nikosh" pitchFamily="2" charset="0"/>
              </a:rPr>
              <a:t>গুলো পৃথক</a:t>
            </a:r>
            <a:r>
              <a:rPr lang="bn-BD" sz="4000" dirty="0" smtClean="0">
                <a:solidFill>
                  <a:srgbClr val="92D050"/>
                </a:solidFill>
                <a:latin typeface="Nikosh" pitchFamily="2" charset="0"/>
                <a:cs typeface="Nikosh" pitchFamily="2" charset="0"/>
              </a:rPr>
              <a:t> করতে পারবে।</a:t>
            </a:r>
            <a:endParaRPr lang="en-US" sz="4000" dirty="0">
              <a:solidFill>
                <a:srgbClr val="92D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5334000"/>
            <a:ext cx="7467600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০৪।অসৎ গুনাবলী</a:t>
            </a:r>
            <a:r>
              <a:rPr lang="en-US" sz="4000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গুলো পৃথক</a:t>
            </a:r>
            <a:r>
              <a:rPr lang="bn-BD" sz="4000" dirty="0" smtClean="0">
                <a:solidFill>
                  <a:srgbClr val="FFC000"/>
                </a:solidFill>
                <a:latin typeface="Nikosh" pitchFamily="2" charset="0"/>
                <a:cs typeface="Nikosh" pitchFamily="2" charset="0"/>
              </a:rPr>
              <a:t> করতে পারবে।</a:t>
            </a:r>
            <a:endParaRPr lang="en-US" sz="4000" dirty="0">
              <a:solidFill>
                <a:srgbClr val="FFC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rrrrrr\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0"/>
            <a:ext cx="2266950" cy="2019300"/>
          </a:xfrm>
          <a:prstGeom prst="rect">
            <a:avLst/>
          </a:prstGeom>
          <a:noFill/>
        </p:spPr>
      </p:pic>
      <p:pic>
        <p:nvPicPr>
          <p:cNvPr id="1028" name="Picture 4" descr="D:\rrrrrr\ee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1066800"/>
            <a:ext cx="2582836" cy="1609725"/>
          </a:xfrm>
          <a:prstGeom prst="rect">
            <a:avLst/>
          </a:prstGeom>
          <a:noFill/>
        </p:spPr>
      </p:pic>
      <p:pic>
        <p:nvPicPr>
          <p:cNvPr id="1029" name="Picture 5" descr="D:\rrrrrr\gg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191000"/>
            <a:ext cx="2676525" cy="1704975"/>
          </a:xfrm>
          <a:prstGeom prst="rect">
            <a:avLst/>
          </a:prstGeom>
          <a:noFill/>
        </p:spPr>
      </p:pic>
      <p:pic>
        <p:nvPicPr>
          <p:cNvPr id="1030" name="Picture 6" descr="D:\rrrrrr\qqq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4419600"/>
            <a:ext cx="1695450" cy="1600200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 rot="10800000" flipV="1">
            <a:off x="304800" y="2224087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উপহার দেওয়ার ছবি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56978" y="2755434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পরীক্ষা দেওয়ার ছবি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6096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কুরআন পড়ার ছবি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6096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ছোট মেয়ে কুরআন পড়ার ছবি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6600" y="0"/>
            <a:ext cx="3276600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6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ছবি</a:t>
            </a:r>
            <a:endParaRPr lang="en-US" sz="6000" dirty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16" name="Picture 2" descr="D:\rrrrrr\ss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0" y="1066800"/>
            <a:ext cx="2514600" cy="1819275"/>
          </a:xfrm>
          <a:prstGeom prst="rect">
            <a:avLst/>
          </a:prstGeom>
          <a:noFill/>
        </p:spPr>
      </p:pic>
      <p:pic>
        <p:nvPicPr>
          <p:cNvPr id="18" name="Picture 3" descr="D:\rrrrrr\vvv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91200" y="4038600"/>
            <a:ext cx="2895600" cy="197866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</p:pic>
      <p:sp>
        <p:nvSpPr>
          <p:cNvPr id="20" name="TextBox 19"/>
          <p:cNvSpPr txBox="1"/>
          <p:nvPr/>
        </p:nvSpPr>
        <p:spPr>
          <a:xfrm>
            <a:off x="5943600" y="62484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" pitchFamily="2" charset="0"/>
                <a:cs typeface="Nikosh" pitchFamily="2" charset="0"/>
              </a:rPr>
              <a:t>ধূমপানের ছবি</a:t>
            </a:r>
            <a:endParaRPr lang="en-US" sz="2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48000" y="2895600"/>
            <a:ext cx="2286000" cy="646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  <a:latin typeface="Nikosh" pitchFamily="2" charset="0"/>
                <a:cs typeface="Nikosh" pitchFamily="2" charset="0"/>
              </a:rPr>
              <a:t>হাফেজী ছাত্রদের কুরআন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  <a:latin typeface="Nikosh" pitchFamily="2" charset="0"/>
                <a:cs typeface="Nikosh" pitchFamily="2" charset="0"/>
              </a:rPr>
              <a:t>পড়ার ছবি</a:t>
            </a:r>
            <a:endParaRPr lang="en-US" dirty="0">
              <a:solidFill>
                <a:prstClr val="black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5" grpId="0" animBg="1"/>
      <p:bldP spid="20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457200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দলীয় কাজ: </a:t>
            </a:r>
            <a:endParaRPr lang="en-US" sz="40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676400"/>
            <a:ext cx="426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১।সৎ গুনাবলী ৫টি লিখ ।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২।অসৎ গুনাবলী ৫ টি লিখ।</a:t>
            </a:r>
            <a:endParaRPr lang="en-US" sz="36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মূল্যায়ণ:</a:t>
            </a:r>
            <a:endParaRPr lang="en-US" sz="40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5240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০১।আখলাকের পরিচয় দাও।</a:t>
            </a:r>
            <a:endParaRPr lang="en-US" sz="40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22098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০২।আখলাক কত প্রকার কি কি ?</a:t>
            </a:r>
            <a:endParaRPr lang="en-US" sz="4000" dirty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888</TotalTime>
  <Words>180</Words>
  <Application>Microsoft Office PowerPoint</Application>
  <PresentationFormat>On-screen Show (4:3)</PresentationFormat>
  <Paragraphs>41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BCC</dc:creator>
  <cp:lastModifiedBy>BCC</cp:lastModifiedBy>
  <cp:revision>290</cp:revision>
  <dcterms:created xsi:type="dcterms:W3CDTF">2013-06-30T06:29:45Z</dcterms:created>
  <dcterms:modified xsi:type="dcterms:W3CDTF">2013-07-09T06:32:04Z</dcterms:modified>
</cp:coreProperties>
</file>